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300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enterprise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KOTI KR. </a:t>
            </a:r>
            <a:r>
              <a:rPr lang="en-US" sz="800" kern="120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GOGALIS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EE  with headquarters in the Region of Central Macedonia,  was 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is… 50.000,00 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153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ΗΛΙΑΣ ΠΑΠΑΔΟΠΟΥΛΟΣ</cp:lastModifiedBy>
  <cp:revision>26</cp:revision>
  <dcterms:created xsi:type="dcterms:W3CDTF">2019-10-24T12:02:18Z</dcterms:created>
  <dcterms:modified xsi:type="dcterms:W3CDTF">2021-03-09T13:04:37Z</dcterms:modified>
</cp:coreProperties>
</file>